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D9876-449F-4051-8F69-70729C10D5F9}" v="1" dt="2026-02-06T13:40:5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3:41:09.014" v="21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41:09.014" v="21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3:41:09.014" v="21" actId="12789"/>
          <ac:picMkLst>
            <pc:docMk/>
            <pc:sldMk cId="220554243" sldId="265"/>
            <ac:picMk id="3" creationId="{8B8680DA-561D-6ECE-9E4D-359F8A7D2FFD}"/>
          </ac:picMkLst>
        </pc:picChg>
        <pc:picChg chg="add del mod">
          <ac:chgData name="Amanda Palmer" userId="f95262f8-9c15-4d49-9acd-1109de817fe8" providerId="ADAL" clId="{DD15F31A-D7CD-421A-A452-DEBC9C2A5A01}" dt="2026-02-06T13:40:56.044" v="17" actId="478"/>
          <ac:picMkLst>
            <pc:docMk/>
            <pc:sldMk cId="220554243" sldId="265"/>
            <ac:picMk id="6" creationId="{0D138BB0-130C-F528-8B13-C2B074DDE7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680DA-561D-6ECE-9E4D-359F8A7D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677B03BF-EE84-4E19-AAB2-370268D84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2026-02-06T13:41:11Z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