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4F2D9-EC0D-4B39-9D8B-0F129F58A7CE}" v="3" dt="2026-02-11T15:16:08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2-11T15:16:45.720" v="3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2-11T15:16:45.720" v="30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2-11T15:16:45.720" v="30" actId="12789"/>
          <ac:picMkLst>
            <pc:docMk/>
            <pc:sldMk cId="220554243" sldId="265"/>
            <ac:picMk id="3" creationId="{5BCE4C5C-4A9D-97BF-79A0-B6D49622A956}"/>
          </ac:picMkLst>
        </pc:picChg>
        <pc:picChg chg="add del mod">
          <ac:chgData name="Amanda Palmer" userId="f95262f8-9c15-4d49-9acd-1109de817fe8" providerId="ADAL" clId="{DD15F31A-D7CD-421A-A452-DEBC9C2A5A01}" dt="2026-02-11T15:16:06.370" v="26" actId="478"/>
          <ac:picMkLst>
            <pc:docMk/>
            <pc:sldMk cId="220554243" sldId="265"/>
            <ac:picMk id="4" creationId="{5AC0BAC1-4536-EFCC-481B-6901A031F9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CE4C5C-4A9D-97BF-79A0-B6D49622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F83AE-A46F-4030-AFC1-06063986E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134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2026-02-11T15:16:54Z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