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1969F-AC3F-42C5-87D2-908A5A8FD8D2}" v="3" dt="2026-02-06T14:29:31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06T14:29:47.907" v="1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2-06T14:29:47.907" v="10" actId="12789"/>
        <pc:sldMkLst>
          <pc:docMk/>
          <pc:sldMk cId="220554243" sldId="265"/>
        </pc:sldMkLst>
        <pc:picChg chg="add">
          <ac:chgData name="Amanda Palmer" userId="f95262f8-9c15-4d49-9acd-1109de817fe8" providerId="ADAL" clId="{DD15F31A-D7CD-421A-A452-DEBC9C2A5A01}" dt="2026-02-06T14:29:07.845" v="6"/>
          <ac:picMkLst>
            <pc:docMk/>
            <pc:sldMk cId="220554243" sldId="265"/>
            <ac:picMk id="3" creationId="{9104F9A3-7317-4981-A044-A52C797F962F}"/>
          </ac:picMkLst>
        </pc:picChg>
        <pc:picChg chg="add del mod">
          <ac:chgData name="Amanda Palmer" userId="f95262f8-9c15-4d49-9acd-1109de817fe8" providerId="ADAL" clId="{DD15F31A-D7CD-421A-A452-DEBC9C2A5A01}" dt="2026-02-06T14:29:03.262" v="5" actId="478"/>
          <ac:picMkLst>
            <pc:docMk/>
            <pc:sldMk cId="220554243" sldId="265"/>
            <ac:picMk id="6" creationId="{938FDBAE-50EF-4C65-A4E0-E3A521F2E3B2}"/>
          </ac:picMkLst>
        </pc:picChg>
        <pc:picChg chg="add mod">
          <ac:chgData name="Amanda Palmer" userId="f95262f8-9c15-4d49-9acd-1109de817fe8" providerId="ADAL" clId="{DD15F31A-D7CD-421A-A452-DEBC9C2A5A01}" dt="2026-02-06T14:29:47.907" v="10" actId="12789"/>
          <ac:picMkLst>
            <pc:docMk/>
            <pc:sldMk cId="220554243" sldId="265"/>
            <ac:picMk id="9" creationId="{1159983D-C05B-68CE-26A6-072207843D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9983D-C05B-68CE-26A6-072207843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19182"/>
            <a:ext cx="6480000" cy="40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4B34A-E182-43E4-8880-BCAAB1257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2026-02-06T14:29:48Z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