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2AB911-80C2-4DE0-827C-357FC52D23A6}" v="1" dt="2026-03-09T12:16:51.5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undo custSel modSld">
      <pc:chgData name="Amanda Palmer" userId="f95262f8-9c15-4d49-9acd-1109de817fe8" providerId="ADAL" clId="{DD15F31A-D7CD-421A-A452-DEBC9C2A5A01}" dt="2026-03-09T12:17:19.320" v="43" actId="12789"/>
      <pc:docMkLst>
        <pc:docMk/>
      </pc:docMkLst>
      <pc:sldChg chg="addSp delSp modSp mod">
        <pc:chgData name="Amanda Palmer" userId="f95262f8-9c15-4d49-9acd-1109de817fe8" providerId="ADAL" clId="{DD15F31A-D7CD-421A-A452-DEBC9C2A5A01}" dt="2026-03-09T12:17:19.320" v="43" actId="12789"/>
        <pc:sldMkLst>
          <pc:docMk/>
          <pc:sldMk cId="220554243" sldId="265"/>
        </pc:sldMkLst>
        <pc:picChg chg="add mod">
          <ac:chgData name="Amanda Palmer" userId="f95262f8-9c15-4d49-9acd-1109de817fe8" providerId="ADAL" clId="{DD15F31A-D7CD-421A-A452-DEBC9C2A5A01}" dt="2026-03-09T12:17:19.320" v="43" actId="12789"/>
          <ac:picMkLst>
            <pc:docMk/>
            <pc:sldMk cId="220554243" sldId="265"/>
            <ac:picMk id="3" creationId="{A8105F0F-E9E3-62F9-F1D5-5A5DB3F26A99}"/>
          </ac:picMkLst>
        </pc:picChg>
        <pc:picChg chg="add del mod">
          <ac:chgData name="Amanda Palmer" userId="f95262f8-9c15-4d49-9acd-1109de817fe8" providerId="ADAL" clId="{DD15F31A-D7CD-421A-A452-DEBC9C2A5A01}" dt="2026-03-09T12:16:48.502" v="39" actId="478"/>
          <ac:picMkLst>
            <pc:docMk/>
            <pc:sldMk cId="220554243" sldId="265"/>
            <ac:picMk id="7" creationId="{E4FEB48B-81D9-BFE2-867A-DD1B7B35349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/>
              <a:t>Platinum Price since 1976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105F0F-E9E3-62F9-F1D5-5A5DB3F26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7a4359330e089ed868197ff98afaba4c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f0527a9370fc659429c24ffeb1994d1c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290C36-AB35-4F53-A29D-1453C7E7B7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CB43AD-F9FF-4722-80AD-986BABA48C81}">
  <ds:schemaRefs>
    <ds:schemaRef ds:uri="75db43ab-1801-4567-a18a-039d6ef15159"/>
    <ds:schemaRef ds:uri="d73d00da-9fc2-43cf-afdd-129fc9c402e5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C96DB19-DBDE-4E5F-9F15-8BE5015C2C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245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Price since 1976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</cp:revision>
  <dcterms:created xsi:type="dcterms:W3CDTF">2014-12-01T14:55:27Z</dcterms:created>
  <dcterms:modified xsi:type="dcterms:W3CDTF">2026-03-09T12:17:23Z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7100</vt:r8>
  </property>
  <property fmtid="{D5CDD505-2E9C-101B-9397-08002B2CF9AE}" pid="4" name="MediaServiceImageTags">
    <vt:lpwstr/>
  </property>
</Properties>
</file>