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B50D6-0FFE-4813-8AF1-381E0E80FBF8}" v="1" dt="2026-03-09T12:19:50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3-09T12:20:02.216" v="2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3-09T12:20:02.216" v="25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3-09T12:19:47.927" v="21" actId="478"/>
          <ac:picMkLst>
            <pc:docMk/>
            <pc:sldMk cId="220554243" sldId="265"/>
            <ac:picMk id="3" creationId="{F8A417D1-EB99-F6DC-4D97-AFA9ECDFBD81}"/>
          </ac:picMkLst>
        </pc:picChg>
        <pc:picChg chg="add mod">
          <ac:chgData name="Amanda Palmer" userId="f95262f8-9c15-4d49-9acd-1109de817fe8" providerId="ADAL" clId="{DD15F31A-D7CD-421A-A452-DEBC9C2A5A01}" dt="2026-03-09T12:20:02.216" v="25" actId="12789"/>
          <ac:picMkLst>
            <pc:docMk/>
            <pc:sldMk cId="220554243" sldId="265"/>
            <ac:picMk id="4" creationId="{88AA36D8-422B-EC4F-40CC-ECF8742E4C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AA36D8-422B-EC4F-40CC-ECF8742E4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75472E-E385-4680-AD62-7D843A910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143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2026-03-09T12:20:04Z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