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031BF-C4AF-43DE-90CC-A7556BC29289}" v="1" dt="2026-03-09T12:26:44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3-09T12:26:56.325" v="2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2:26:56.325" v="2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3-09T12:26:42.877" v="21" actId="478"/>
          <ac:picMkLst>
            <pc:docMk/>
            <pc:sldMk cId="220554243" sldId="265"/>
            <ac:picMk id="3" creationId="{F7C0DC9C-CA12-B1AB-E668-EC588BF81ED2}"/>
          </ac:picMkLst>
        </pc:picChg>
        <pc:picChg chg="add mod">
          <ac:chgData name="Amanda Palmer" userId="f95262f8-9c15-4d49-9acd-1109de817fe8" providerId="ADAL" clId="{DD15F31A-D7CD-421A-A452-DEBC9C2A5A01}" dt="2026-03-09T12:26:56.325" v="25" actId="12789"/>
          <ac:picMkLst>
            <pc:docMk/>
            <pc:sldMk cId="220554243" sldId="265"/>
            <ac:picMk id="4" creationId="{BC027CC4-CD53-6290-22DC-CADDA3FD1D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27CC4-CD53-6290-22DC-CADDA3FD1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16F32FC9-5FCA-4F7A-AF73-31A8447B0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2026-03-09T12:27:01Z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