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17912-E9CA-415E-B32E-7605804E660E}" v="1" dt="2026-03-09T12:28:57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2:29:09.225" v="2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29:09.225" v="26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2:28:48.361" v="22" actId="478"/>
          <ac:picMkLst>
            <pc:docMk/>
            <pc:sldMk cId="220554243" sldId="265"/>
            <ac:picMk id="3" creationId="{8B8680DA-561D-6ECE-9E4D-359F8A7D2FFD}"/>
          </ac:picMkLst>
        </pc:picChg>
        <pc:picChg chg="add mod">
          <ac:chgData name="Amanda Palmer" userId="f95262f8-9c15-4d49-9acd-1109de817fe8" providerId="ADAL" clId="{DD15F31A-D7CD-421A-A452-DEBC9C2A5A01}" dt="2026-03-09T12:29:09.225" v="26" actId="12789"/>
          <ac:picMkLst>
            <pc:docMk/>
            <pc:sldMk cId="220554243" sldId="265"/>
            <ac:picMk id="4" creationId="{10971D8D-CB4E-7E05-5789-9A6B5F973C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971D8D-CB4E-7E05-5789-9A6B5F973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B03BF-EE84-4E19-AAB2-370268D84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2026-03-09T12:29:11Z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