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51279-DC01-406E-BE92-27C916E8EA2E}" v="1" dt="2026-03-09T12:31:05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31:29.120" v="2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31:29.120" v="28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31:02.830" v="23" actId="478"/>
          <ac:picMkLst>
            <pc:docMk/>
            <pc:sldMk cId="220554243" sldId="265"/>
            <ac:picMk id="3" creationId="{4E6F2917-FCDC-8F96-6ACD-0074D54DF647}"/>
          </ac:picMkLst>
        </pc:picChg>
        <pc:picChg chg="add mod">
          <ac:chgData name="Amanda Palmer" userId="f95262f8-9c15-4d49-9acd-1109de817fe8" providerId="ADAL" clId="{DD15F31A-D7CD-421A-A452-DEBC9C2A5A01}" dt="2026-03-09T12:31:29.120" v="28" actId="12789"/>
          <ac:picMkLst>
            <pc:docMk/>
            <pc:sldMk cId="220554243" sldId="265"/>
            <ac:picMk id="4" creationId="{C3007A44-78C5-07AE-5C80-0636838024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07A44-78C5-07AE-5C80-06368380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7A385-54DE-45FD-BB0B-0F32F8A20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2026-03-09T12:31:33Z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