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AE9D3-AA69-4576-846B-F418FE17BCF0}" v="1" dt="2026-03-09T12:33:40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33:51.815" v="3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33:51.815" v="3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33:38.081" v="31" actId="478"/>
          <ac:picMkLst>
            <pc:docMk/>
            <pc:sldMk cId="220554243" sldId="265"/>
            <ac:picMk id="3" creationId="{5BCE4C5C-4A9D-97BF-79A0-B6D49622A956}"/>
          </ac:picMkLst>
        </pc:picChg>
        <pc:picChg chg="add mod">
          <ac:chgData name="Amanda Palmer" userId="f95262f8-9c15-4d49-9acd-1109de817fe8" providerId="ADAL" clId="{DD15F31A-D7CD-421A-A452-DEBC9C2A5A01}" dt="2026-03-09T12:33:51.815" v="35" actId="12789"/>
          <ac:picMkLst>
            <pc:docMk/>
            <pc:sldMk cId="220554243" sldId="265"/>
            <ac:picMk id="4" creationId="{C84B66E9-36CA-939A-FB9B-FEF0B4B1F3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4B66E9-36CA-939A-FB9B-FEF0B4B1F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8FBF83AE-A46F-4030-AFC1-06063986E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134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2026-03-09T12:33:56Z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