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E9A3C0-D68F-489D-9BC0-CD772B0313AC}" v="1" dt="2026-03-09T13:23:54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36" y="7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3-09T13:24:07.774" v="15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3-09T13:24:07.774" v="15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3-09T13:24:07.774" v="15" actId="12789"/>
          <ac:picMkLst>
            <pc:docMk/>
            <pc:sldMk cId="220554243" sldId="265"/>
            <ac:picMk id="3" creationId="{9538C0E1-2B56-8625-7854-74B383946F97}"/>
          </ac:picMkLst>
        </pc:picChg>
        <pc:picChg chg="add del mod">
          <ac:chgData name="Amanda Palmer" userId="f95262f8-9c15-4d49-9acd-1109de817fe8" providerId="ADAL" clId="{DD15F31A-D7CD-421A-A452-DEBC9C2A5A01}" dt="2026-03-09T13:23:52.749" v="11" actId="478"/>
          <ac:picMkLst>
            <pc:docMk/>
            <pc:sldMk cId="220554243" sldId="265"/>
            <ac:picMk id="9" creationId="{1159983D-C05B-68CE-26A6-072207843D3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Etf holdings by fund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31-March-2025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3000" y="9317038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30-April-2025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31-May-2025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8C0E1-2B56-8625-7854-74B383946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419182"/>
            <a:ext cx="6480000" cy="40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54B34A-E182-43E4-8880-BCAAB1257C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26C93A-0E81-4DD7-B5E5-4CC2ED296F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A111B7-31D3-4FCE-9D15-20BF2582C84F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</TotalTime>
  <Words>47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2026-03-09T13:24:09Z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8000</vt:r8>
  </property>
  <property fmtid="{D5CDD505-2E9C-101B-9397-08002B2CF9AE}" pid="4" name="MediaServiceImageTags">
    <vt:lpwstr/>
  </property>
</Properties>
</file>