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D6927-E871-4C86-A3B6-750B6270F6C9}" v="1" dt="2026-04-09T09:10:1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undo custSel modSld">
      <pc:chgData name="Amanda Palmer" userId="f95262f8-9c15-4d49-9acd-1109de817fe8" providerId="ADAL" clId="{DD15F31A-D7CD-421A-A452-DEBC9C2A5A01}" dt="2026-04-09T09:10:28.367" v="48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10:28.367" v="48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4-09T09:10:07.301" v="44" actId="478"/>
          <ac:picMkLst>
            <pc:docMk/>
            <pc:sldMk cId="220554243" sldId="265"/>
            <ac:picMk id="3" creationId="{A8105F0F-E9E3-62F9-F1D5-5A5DB3F26A99}"/>
          </ac:picMkLst>
        </pc:picChg>
        <pc:picChg chg="add mod">
          <ac:chgData name="Amanda Palmer" userId="f95262f8-9c15-4d49-9acd-1109de817fe8" providerId="ADAL" clId="{DD15F31A-D7CD-421A-A452-DEBC9C2A5A01}" dt="2026-04-09T09:10:28.367" v="48" actId="12789"/>
          <ac:picMkLst>
            <pc:docMk/>
            <pc:sldMk cId="220554243" sldId="265"/>
            <ac:picMk id="4" creationId="{F5031AF2-172E-9432-7EC6-69072B2158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031AF2-172E-9432-7EC6-69072B215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6C0A3-E382-400B-9E97-7F5AE8E6BDE9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245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2026-04-09T09:10:31Z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