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76F1A7-B3AD-428F-85E7-34EA4DC4A163}" v="1" dt="2026-04-09T09:14:48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4-09T09:15:00.457" v="30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4-09T09:15:00.457" v="30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4-09T09:15:00.457" v="30" actId="12789"/>
          <ac:picMkLst>
            <pc:docMk/>
            <pc:sldMk cId="220554243" sldId="265"/>
            <ac:picMk id="3" creationId="{EAAADFA7-C557-09B8-0191-FCAED8E5CE3D}"/>
          </ac:picMkLst>
        </pc:picChg>
        <pc:picChg chg="add del mod">
          <ac:chgData name="Amanda Palmer" userId="f95262f8-9c15-4d49-9acd-1109de817fe8" providerId="ADAL" clId="{DD15F31A-D7CD-421A-A452-DEBC9C2A5A01}" dt="2026-04-09T09:14:46.395" v="26" actId="478"/>
          <ac:picMkLst>
            <pc:docMk/>
            <pc:sldMk cId="220554243" sldId="265"/>
            <ac:picMk id="4" creationId="{88AA36D8-422B-EC4F-40CC-ECF8742E4C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AADFA7-C557-09B8-0191-FCAED8E5C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4C7E5803-E00D-4246-9FCF-F29D0913AA23}"/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143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2026-04-09T09:15:07Z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