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D988D-F8FF-42CB-8B78-28AB641C6408}" v="1" dt="2026-04-09T09:17:56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76" d="100"/>
          <a:sy n="76" d="100"/>
        </p:scale>
        <p:origin x="1152" y="90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4-09T09:18:10.504" v="32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4-09T09:18:10.504" v="32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4-09T09:18:10.504" v="32" actId="12789"/>
          <ac:picMkLst>
            <pc:docMk/>
            <pc:sldMk cId="220554243" sldId="265"/>
            <ac:picMk id="3" creationId="{70F89505-BCB9-A266-0C15-701478BDB0CB}"/>
          </ac:picMkLst>
        </pc:picChg>
        <pc:picChg chg="add del mod">
          <ac:chgData name="Amanda Palmer" userId="f95262f8-9c15-4d49-9acd-1109de817fe8" providerId="ADAL" clId="{DD15F31A-D7CD-421A-A452-DEBC9C2A5A01}" dt="2026-04-09T09:17:54.434" v="28" actId="478"/>
          <ac:picMkLst>
            <pc:docMk/>
            <pc:sldMk cId="220554243" sldId="265"/>
            <ac:picMk id="4" creationId="{1FD8AE9A-4DE9-5358-C0A6-C40B00C506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89505-BCB9-A266-0C15-701478BDB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BB951E-ED5D-4FA6-8514-AD0846D0933F}"/>
</file>

<file path=customXml/itemProps2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312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2026-04-09T09:18:19Z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