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98028-1F47-4039-82F4-43B5CAB04957}" v="1" dt="2026-04-09T09:22:36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22:48.741" v="3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22:48.741" v="3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4-09T09:22:48.741" v="30" actId="12789"/>
          <ac:picMkLst>
            <pc:docMk/>
            <pc:sldMk cId="220554243" sldId="265"/>
            <ac:picMk id="3" creationId="{3E2BFA6A-8429-400D-94EB-58FCFEC611AF}"/>
          </ac:picMkLst>
        </pc:picChg>
        <pc:picChg chg="add del mod">
          <ac:chgData name="Amanda Palmer" userId="f95262f8-9c15-4d49-9acd-1109de817fe8" providerId="ADAL" clId="{DD15F31A-D7CD-421A-A452-DEBC9C2A5A01}" dt="2026-04-09T09:22:33.780" v="26" actId="478"/>
          <ac:picMkLst>
            <pc:docMk/>
            <pc:sldMk cId="220554243" sldId="265"/>
            <ac:picMk id="4" creationId="{BC027CC4-CD53-6290-22DC-CADDA3FD1D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BFA6A-8429-400D-94EB-58FCFEC6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4E5AE-F085-4965-BABB-9902883DB1BB}"/>
</file>

<file path=customXml/itemProps3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2026-04-09T09:22:51Z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