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3B8F8-4D7D-4867-9408-400B36878004}" v="1" dt="2026-04-09T09:26:13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26:31.730" v="31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26:31.730" v="31" actId="12788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4-09T09:26:31.730" v="31" actId="12788"/>
          <ac:picMkLst>
            <pc:docMk/>
            <pc:sldMk cId="220554243" sldId="265"/>
            <ac:picMk id="3" creationId="{958E7D47-9212-C980-D750-4F3958BA40BD}"/>
          </ac:picMkLst>
        </pc:picChg>
        <pc:picChg chg="add del mod">
          <ac:chgData name="Amanda Palmer" userId="f95262f8-9c15-4d49-9acd-1109de817fe8" providerId="ADAL" clId="{DD15F31A-D7CD-421A-A452-DEBC9C2A5A01}" dt="2026-04-09T09:26:11.378" v="27" actId="478"/>
          <ac:picMkLst>
            <pc:docMk/>
            <pc:sldMk cId="220554243" sldId="265"/>
            <ac:picMk id="4" creationId="{10971D8D-CB4E-7E05-5789-9A6B5F973C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E7D47-9212-C980-D750-4F3958BA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8E55ABAF-EBBE-4E26-B972-B1FDF0348C99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2026-04-09T09:26:39Z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