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3A3098-2226-4CE9-A4C7-47C4C150CF27}" v="1" dt="2026-04-09T09:31:28.3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5" d="100"/>
          <a:sy n="105" d="100"/>
        </p:scale>
        <p:origin x="148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f95262f8-9c15-4d49-9acd-1109de817fe8" providerId="ADAL" clId="{DD15F31A-D7CD-421A-A452-DEBC9C2A5A01}"/>
    <pc:docChg chg="custSel modSld">
      <pc:chgData name="Amanda Palmer" userId="f95262f8-9c15-4d49-9acd-1109de817fe8" providerId="ADAL" clId="{DD15F31A-D7CD-421A-A452-DEBC9C2A5A01}" dt="2026-04-09T09:31:39.973" v="33" actId="12789"/>
      <pc:docMkLst>
        <pc:docMk/>
      </pc:docMkLst>
      <pc:sldChg chg="addSp delSp modSp mod">
        <pc:chgData name="Amanda Palmer" userId="f95262f8-9c15-4d49-9acd-1109de817fe8" providerId="ADAL" clId="{DD15F31A-D7CD-421A-A452-DEBC9C2A5A01}" dt="2026-04-09T09:31:39.973" v="33" actId="12789"/>
        <pc:sldMkLst>
          <pc:docMk/>
          <pc:sldMk cId="220554243" sldId="265"/>
        </pc:sldMkLst>
        <pc:picChg chg="add mod">
          <ac:chgData name="Amanda Palmer" userId="f95262f8-9c15-4d49-9acd-1109de817fe8" providerId="ADAL" clId="{DD15F31A-D7CD-421A-A452-DEBC9C2A5A01}" dt="2026-04-09T09:31:39.973" v="33" actId="12789"/>
          <ac:picMkLst>
            <pc:docMk/>
            <pc:sldMk cId="220554243" sldId="265"/>
            <ac:picMk id="3" creationId="{98F52E68-4CB0-A1E6-8A69-3458BB0670C9}"/>
          </ac:picMkLst>
        </pc:picChg>
        <pc:picChg chg="add del mod">
          <ac:chgData name="Amanda Palmer" userId="f95262f8-9c15-4d49-9acd-1109de817fe8" providerId="ADAL" clId="{DD15F31A-D7CD-421A-A452-DEBC9C2A5A01}" dt="2026-04-09T09:31:25.899" v="29" actId="478"/>
          <ac:picMkLst>
            <pc:docMk/>
            <pc:sldMk cId="220554243" sldId="265"/>
            <ac:picMk id="4" creationId="{C3007A44-78C5-07AE-5C80-06368380247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09/04/2026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vs. equities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F52E68-4CB0-A1E6-8A69-3458BB0670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3558"/>
            <a:ext cx="6480000" cy="423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6" ma:contentTypeDescription="Create a new document." ma:contentTypeScope="" ma:versionID="853ac707805177c903133d4033b17636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a44df23164351899ecece292446e9b03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D76E3E8-AFE6-4C2E-8633-6CCCE4C5692C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customXml/itemProps2.xml><?xml version="1.0" encoding="utf-8"?>
<ds:datastoreItem xmlns:ds="http://schemas.openxmlformats.org/officeDocument/2006/customXml" ds:itemID="{D797153B-D1D8-4E12-9BC0-D7310E996554}"/>
</file>

<file path=customXml/itemProps3.xml><?xml version="1.0" encoding="utf-8"?>
<ds:datastoreItem xmlns:ds="http://schemas.openxmlformats.org/officeDocument/2006/customXml" ds:itemID="{2010D0AC-B7DB-479A-B3F2-45E6FCABBD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76</TotalTime>
  <Words>8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vs. equities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120</cp:revision>
  <dcterms:created xsi:type="dcterms:W3CDTF">2014-12-01T14:55:27Z</dcterms:created>
  <dcterms:modified xsi:type="dcterms:W3CDTF">2026-04-09T09:31:46Z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7500</vt:r8>
  </property>
  <property fmtid="{D5CDD505-2E9C-101B-9397-08002B2CF9AE}" pid="4" name="MediaServiceImageTags">
    <vt:lpwstr/>
  </property>
</Properties>
</file>