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76D90-F5EE-4EBB-9A83-8156913DF5B4}" v="2" dt="2026-04-09T09:55:1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55:26.512" v="4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55:26.512" v="4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4-09T09:55:08.881" v="41" actId="478"/>
          <ac:picMkLst>
            <pc:docMk/>
            <pc:sldMk cId="220554243" sldId="265"/>
            <ac:picMk id="3" creationId="{AA12FEA6-DFC4-159C-6BA0-19CE31CB52E8}"/>
          </ac:picMkLst>
        </pc:picChg>
        <pc:picChg chg="add del mod">
          <ac:chgData name="Amanda Palmer" userId="f95262f8-9c15-4d49-9acd-1109de817fe8" providerId="ADAL" clId="{DD15F31A-D7CD-421A-A452-DEBC9C2A5A01}" dt="2026-04-09T09:43:21.253" v="36" actId="478"/>
          <ac:picMkLst>
            <pc:docMk/>
            <pc:sldMk cId="220554243" sldId="265"/>
            <ac:picMk id="4" creationId="{C84B66E9-36CA-939A-FB9B-FEF0B4B1F34B}"/>
          </ac:picMkLst>
        </pc:picChg>
        <pc:picChg chg="add mod">
          <ac:chgData name="Amanda Palmer" userId="f95262f8-9c15-4d49-9acd-1109de817fe8" providerId="ADAL" clId="{DD15F31A-D7CD-421A-A452-DEBC9C2A5A01}" dt="2026-04-09T09:55:26.512" v="45" actId="12789"/>
          <ac:picMkLst>
            <pc:docMk/>
            <pc:sldMk cId="220554243" sldId="265"/>
            <ac:picMk id="6" creationId="{8F535770-D1E5-5C43-6CDB-063931436D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535770-D1E5-5C43-6CDB-06393143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40E6E-7CC7-41CB-9D80-5D54FCB7EB63}"/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2026-04-09T09:55:28Z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