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EB8CD-ECBE-455A-9E12-4CB77D5056B0}" v="1" dt="2026-04-09T09:53:0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4-09T09:53:20.799" v="21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53:20.799" v="21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4-09T09:53:20.799" v="21" actId="12789"/>
          <ac:picMkLst>
            <pc:docMk/>
            <pc:sldMk cId="220554243" sldId="265"/>
            <ac:picMk id="3" creationId="{99E4687F-D21C-D1C3-BD32-7DED7E94E277}"/>
          </ac:picMkLst>
        </pc:picChg>
        <pc:picChg chg="add del mod">
          <ac:chgData name="Amanda Palmer" userId="f95262f8-9c15-4d49-9acd-1109de817fe8" providerId="ADAL" clId="{DD15F31A-D7CD-421A-A452-DEBC9C2A5A01}" dt="2026-04-09T09:52:55.482" v="17" actId="478"/>
          <ac:picMkLst>
            <pc:docMk/>
            <pc:sldMk cId="220554243" sldId="265"/>
            <ac:picMk id="4" creationId="{82BD80F1-FB2F-5258-32AB-83448A3E6A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E4687F-D21C-D1C3-BD32-7DED7E94E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942"/>
            <a:ext cx="6480000" cy="4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90A18-609B-4BFB-96F5-1265152BBC2F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150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2026-04-09T09:53:30Z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