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C7CF4-58B0-4B9C-94E7-E16D845206E7}" v="1" dt="2026-04-09T09:48:41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36" y="7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4-09T09:49:41.244" v="20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4-09T09:49:41.244" v="20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4-09T09:48:37.229" v="16" actId="478"/>
          <ac:picMkLst>
            <pc:docMk/>
            <pc:sldMk cId="220554243" sldId="265"/>
            <ac:picMk id="3" creationId="{9538C0E1-2B56-8625-7854-74B383946F97}"/>
          </ac:picMkLst>
        </pc:picChg>
        <pc:picChg chg="add mod">
          <ac:chgData name="Amanda Palmer" userId="f95262f8-9c15-4d49-9acd-1109de817fe8" providerId="ADAL" clId="{DD15F31A-D7CD-421A-A452-DEBC9C2A5A01}" dt="2026-04-09T09:49:41.244" v="20" actId="12789"/>
          <ac:picMkLst>
            <pc:docMk/>
            <pc:sldMk cId="220554243" sldId="265"/>
            <ac:picMk id="6" creationId="{0387E8B4-CAB1-9EBE-73F5-7E29285578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7E8B4-CAB1-9EBE-73F5-7E2928557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16075"/>
            <a:ext cx="6480000" cy="40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A99855-DF3E-4B8B-B870-D60C8D662C78}"/>
</file>

<file path=customXml/itemProps3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2026-04-09T09:49:43Z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