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E78BCE-EF91-4508-A592-1114EC92B476}" v="2" dt="2026-05-15T11:42:23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undo custSel modSld">
      <pc:chgData name="Amanda Palmer" userId="f95262f8-9c15-4d49-9acd-1109de817fe8" providerId="ADAL" clId="{DD15F31A-D7CD-421A-A452-DEBC9C2A5A01}" dt="2026-05-15T11:42:34.797" v="56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5-15T11:42:34.797" v="56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DD15F31A-D7CD-421A-A452-DEBC9C2A5A01}" dt="2026-05-15T11:42:23.297" v="52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del mod">
          <ac:chgData name="Amanda Palmer" userId="f95262f8-9c15-4d49-9acd-1109de817fe8" providerId="ADAL" clId="{DD15F31A-D7CD-421A-A452-DEBC9C2A5A01}" dt="2026-05-15T11:42:17.287" v="49" actId="478"/>
          <ac:picMkLst>
            <pc:docMk/>
            <pc:sldMk cId="220554243" sldId="265"/>
            <ac:picMk id="4" creationId="{F5031AF2-172E-9432-7EC6-69072B215838}"/>
          </ac:picMkLst>
        </pc:picChg>
        <pc:picChg chg="add mod">
          <ac:chgData name="Amanda Palmer" userId="f95262f8-9c15-4d49-9acd-1109de817fe8" providerId="ADAL" clId="{DD15F31A-D7CD-421A-A452-DEBC9C2A5A01}" dt="2026-05-15T11:42:34.797" v="56" actId="12789"/>
          <ac:picMkLst>
            <pc:docMk/>
            <pc:sldMk cId="220554243" sldId="265"/>
            <ac:picMk id="7" creationId="{94953D5A-FEF0-9C9B-FD3C-49397F0E32C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Platinum Price since 1976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953D5A-FEF0-9C9B-FD3C-49397F0E3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CB43AD-F9FF-4722-80AD-986BABA48C81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76C0A3-E382-400B-9E97-7F5AE8E6BD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245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2026-05-15T11:42:40Z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