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1:44:21.680" v="3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1:44:21.680" v="3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1:44:07.221" v="31" actId="478"/>
          <ac:picMkLst>
            <pc:docMk/>
            <pc:sldMk cId="220554243" sldId="265"/>
            <ac:picMk id="3" creationId="{EAAADFA7-C557-09B8-0191-FCAED8E5CE3D}"/>
          </ac:picMkLst>
        </pc:picChg>
        <pc:picChg chg="add mod">
          <ac:chgData name="Amanda Palmer" userId="f95262f8-9c15-4d49-9acd-1109de817fe8" providerId="ADAL" clId="{DD15F31A-D7CD-421A-A452-DEBC9C2A5A01}" dt="2026-05-15T11:44:21.680" v="35" actId="12789"/>
          <ac:picMkLst>
            <pc:docMk/>
            <pc:sldMk cId="220554243" sldId="265"/>
            <ac:picMk id="6" creationId="{52A1DA74-70B0-77BA-99B3-E206936DFA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1DA74-70B0-77BA-99B3-E206936DF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E5803-E00D-4246-9FCF-F29D0913A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2026-05-15T11:44:22Z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