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5-15T11:49:47.624" v="37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5-15T11:49:47.624" v="37" actId="12789"/>
        <pc:sldMkLst>
          <pc:docMk/>
          <pc:sldMk cId="220554243" sldId="265"/>
        </pc:sldMkLst>
        <pc:picChg chg="add del mod">
          <ac:chgData name="Amanda Palmer" userId="f95262f8-9c15-4d49-9acd-1109de817fe8" providerId="ADAL" clId="{DD15F31A-D7CD-421A-A452-DEBC9C2A5A01}" dt="2026-05-15T11:49:19" v="33" actId="478"/>
          <ac:picMkLst>
            <pc:docMk/>
            <pc:sldMk cId="220554243" sldId="265"/>
            <ac:picMk id="3" creationId="{70F89505-BCB9-A266-0C15-701478BDB0CB}"/>
          </ac:picMkLst>
        </pc:picChg>
        <pc:picChg chg="add mod">
          <ac:chgData name="Amanda Palmer" userId="f95262f8-9c15-4d49-9acd-1109de817fe8" providerId="ADAL" clId="{DD15F31A-D7CD-421A-A452-DEBC9C2A5A01}" dt="2026-05-15T11:49:47.624" v="37" actId="12789"/>
          <ac:picMkLst>
            <pc:docMk/>
            <pc:sldMk cId="220554243" sldId="265"/>
            <ac:picMk id="6" creationId="{FBAC84D2-8BCE-D07C-445E-129D269D76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AC84D2-8BCE-D07C-445E-129D269D7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E2AEC9-90C8-4DC6-8DF5-C831F584D6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D8A1D-F800-4D4F-8FD3-CCB8E64697C8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63BB951E-ED5D-4FA6-8514-AD0846D093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312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117</cp:revision>
  <dcterms:created xsi:type="dcterms:W3CDTF">2014-12-01T14:55:27Z</dcterms:created>
  <dcterms:modified xsi:type="dcterms:W3CDTF">2026-05-15T11:49:52Z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7300</vt:r8>
  </property>
  <property fmtid="{D5CDD505-2E9C-101B-9397-08002B2CF9AE}" pid="4" name="MediaServiceImageTags">
    <vt:lpwstr/>
  </property>
</Properties>
</file>