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5-15T11:54:37.826" v="35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5-15T11:54:37.826" v="35" actId="12789"/>
        <pc:sldMkLst>
          <pc:docMk/>
          <pc:sldMk cId="220554243" sldId="265"/>
        </pc:sldMkLst>
        <pc:picChg chg="add del mod">
          <ac:chgData name="Amanda Palmer" userId="f95262f8-9c15-4d49-9acd-1109de817fe8" providerId="ADAL" clId="{DD15F31A-D7CD-421A-A452-DEBC9C2A5A01}" dt="2026-05-15T11:54:25.261" v="31" actId="478"/>
          <ac:picMkLst>
            <pc:docMk/>
            <pc:sldMk cId="220554243" sldId="265"/>
            <ac:picMk id="3" creationId="{3E2BFA6A-8429-400D-94EB-58FCFEC611AF}"/>
          </ac:picMkLst>
        </pc:picChg>
        <pc:picChg chg="add mod">
          <ac:chgData name="Amanda Palmer" userId="f95262f8-9c15-4d49-9acd-1109de817fe8" providerId="ADAL" clId="{DD15F31A-D7CD-421A-A452-DEBC9C2A5A01}" dt="2026-05-15T11:54:37.826" v="35" actId="12789"/>
          <ac:picMkLst>
            <pc:docMk/>
            <pc:sldMk cId="220554243" sldId="265"/>
            <ac:picMk id="6" creationId="{957D3938-2082-9433-87F9-4B5F65D85A5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15/05/2026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435850" cy="994122"/>
          </a:xfrm>
        </p:spPr>
        <p:txBody>
          <a:bodyPr/>
          <a:lstStyle/>
          <a:p>
            <a:r>
              <a:rPr lang="en-US" dirty="0"/>
              <a:t>Precious metals performance since 1995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7D3938-2082-9433-87F9-4B5F65D85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401"/>
            <a:ext cx="6480000" cy="42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6" ma:contentTypeDescription="Create a new document." ma:contentTypeScope="" ma:versionID="853ac707805177c903133d4033b176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a44df23164351899ecece292446e9b03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7F4E5AE-F085-4965-BABB-9902883DB1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0F2FDE-1706-4853-81E8-4D7E82B444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B8CD2A-7974-482D-AD19-D22DC5C90F8A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129</TotalTime>
  <Words>9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performance since 1995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113</cp:revision>
  <dcterms:created xsi:type="dcterms:W3CDTF">2014-12-01T14:55:27Z</dcterms:created>
  <dcterms:modified xsi:type="dcterms:W3CDTF">2026-05-15T11:54:45Z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7400</vt:r8>
  </property>
  <property fmtid="{D5CDD505-2E9C-101B-9397-08002B2CF9AE}" pid="4" name="MediaServiceImageTags">
    <vt:lpwstr/>
  </property>
</Properties>
</file>