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5" d="100"/>
          <a:sy n="105" d="100"/>
        </p:scale>
        <p:origin x="148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Palmer" userId="f95262f8-9c15-4d49-9acd-1109de817fe8" providerId="ADAL" clId="{DD15F31A-D7CD-421A-A452-DEBC9C2A5A01}"/>
    <pc:docChg chg="custSel modSld">
      <pc:chgData name="Amanda Palmer" userId="f95262f8-9c15-4d49-9acd-1109de817fe8" providerId="ADAL" clId="{DD15F31A-D7CD-421A-A452-DEBC9C2A5A01}" dt="2026-05-15T11:55:21.180" v="36" actId="12789"/>
      <pc:docMkLst>
        <pc:docMk/>
      </pc:docMkLst>
      <pc:sldChg chg="addSp delSp modSp mod">
        <pc:chgData name="Amanda Palmer" userId="f95262f8-9c15-4d49-9acd-1109de817fe8" providerId="ADAL" clId="{DD15F31A-D7CD-421A-A452-DEBC9C2A5A01}" dt="2026-05-15T11:55:21.180" v="36" actId="12789"/>
        <pc:sldMkLst>
          <pc:docMk/>
          <pc:sldMk cId="220554243" sldId="265"/>
        </pc:sldMkLst>
        <pc:picChg chg="add del mod">
          <ac:chgData name="Amanda Palmer" userId="f95262f8-9c15-4d49-9acd-1109de817fe8" providerId="ADAL" clId="{DD15F31A-D7CD-421A-A452-DEBC9C2A5A01}" dt="2026-05-15T11:55:09.944" v="32" actId="478"/>
          <ac:picMkLst>
            <pc:docMk/>
            <pc:sldMk cId="220554243" sldId="265"/>
            <ac:picMk id="3" creationId="{958E7D47-9212-C980-D750-4F3958BA40BD}"/>
          </ac:picMkLst>
        </pc:picChg>
        <pc:picChg chg="add mod">
          <ac:chgData name="Amanda Palmer" userId="f95262f8-9c15-4d49-9acd-1109de817fe8" providerId="ADAL" clId="{DD15F31A-D7CD-421A-A452-DEBC9C2A5A01}" dt="2026-05-15T11:55:21.180" v="36" actId="12789"/>
          <ac:picMkLst>
            <pc:docMk/>
            <pc:sldMk cId="220554243" sldId="265"/>
            <ac:picMk id="6" creationId="{F397384A-82CF-C81D-4EA2-053D943EBD1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15/05/2026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Precious metals price performance over 1-40 year periods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97384A-82CF-C81D-4EA2-053D943EBD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3401"/>
            <a:ext cx="6480000" cy="423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6" ma:contentTypeDescription="Create a new document." ma:contentTypeScope="" ma:versionID="853ac707805177c903133d4033b17636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a44df23164351899ecece292446e9b03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E55ABAF-EBBE-4E26-B972-B1FDF0348C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C61C04E-53D3-4F12-A2B5-702E6FD2164D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customXml/itemProps3.xml><?xml version="1.0" encoding="utf-8"?>
<ds:datastoreItem xmlns:ds="http://schemas.openxmlformats.org/officeDocument/2006/customXml" ds:itemID="{75369131-AB58-4018-8F50-231D9323B5F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101</TotalTime>
  <Words>12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Precious metals price performance over 1-40 year periods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119</cp:revision>
  <dcterms:created xsi:type="dcterms:W3CDTF">2014-12-01T14:55:27Z</dcterms:created>
  <dcterms:modified xsi:type="dcterms:W3CDTF">2026-05-15T11:55:27Z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7600</vt:r8>
  </property>
  <property fmtid="{D5CDD505-2E9C-101B-9397-08002B2CF9AE}" pid="4" name="MediaServiceImageTags">
    <vt:lpwstr/>
  </property>
</Properties>
</file>