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2:01:17.393" v="38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2:01:17.393" v="38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2:01:06.598" v="34" actId="478"/>
          <ac:picMkLst>
            <pc:docMk/>
            <pc:sldMk cId="220554243" sldId="265"/>
            <ac:picMk id="3" creationId="{98F52E68-4CB0-A1E6-8A69-3458BB0670C9}"/>
          </ac:picMkLst>
        </pc:picChg>
        <pc:picChg chg="add mod">
          <ac:chgData name="Amanda Palmer" userId="f95262f8-9c15-4d49-9acd-1109de817fe8" providerId="ADAL" clId="{DD15F31A-D7CD-421A-A452-DEBC9C2A5A01}" dt="2026-05-15T12:01:17.393" v="38" actId="12789"/>
          <ac:picMkLst>
            <pc:docMk/>
            <pc:sldMk cId="220554243" sldId="265"/>
            <ac:picMk id="6" creationId="{1F20E2D0-CE16-C51E-5722-753D5B2BFD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0E2D0-CE16-C51E-5722-753D5B2B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7153B-D1D8-4E12-9BC0-D7310E996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2026-05-15T12:01:20Z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