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5" d="100"/>
          <a:sy n="105" d="100"/>
        </p:scale>
        <p:origin x="1482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Palmer" userId="f95262f8-9c15-4d49-9acd-1109de817fe8" providerId="ADAL" clId="{DD15F31A-D7CD-421A-A452-DEBC9C2A5A01}"/>
    <pc:docChg chg="custSel modSld">
      <pc:chgData name="Amanda Palmer" userId="f95262f8-9c15-4d49-9acd-1109de817fe8" providerId="ADAL" clId="{DD15F31A-D7CD-421A-A452-DEBC9C2A5A01}" dt="2026-05-15T12:07:41.740" v="52" actId="12788"/>
      <pc:docMkLst>
        <pc:docMk/>
      </pc:docMkLst>
      <pc:sldChg chg="addSp delSp modSp mod">
        <pc:chgData name="Amanda Palmer" userId="f95262f8-9c15-4d49-9acd-1109de817fe8" providerId="ADAL" clId="{DD15F31A-D7CD-421A-A452-DEBC9C2A5A01}" dt="2026-05-15T12:07:41.740" v="52" actId="12788"/>
        <pc:sldMkLst>
          <pc:docMk/>
          <pc:sldMk cId="220554243" sldId="265"/>
        </pc:sldMkLst>
        <pc:picChg chg="add mod">
          <ac:chgData name="Amanda Palmer" userId="f95262f8-9c15-4d49-9acd-1109de817fe8" providerId="ADAL" clId="{DD15F31A-D7CD-421A-A452-DEBC9C2A5A01}" dt="2026-05-15T12:07:41.740" v="52" actId="12788"/>
          <ac:picMkLst>
            <pc:docMk/>
            <pc:sldMk cId="220554243" sldId="265"/>
            <ac:picMk id="4" creationId="{9ACA9802-6DB4-DB11-39E0-25383D3162D1}"/>
          </ac:picMkLst>
        </pc:picChg>
        <pc:picChg chg="add del mod">
          <ac:chgData name="Amanda Palmer" userId="f95262f8-9c15-4d49-9acd-1109de817fe8" providerId="ADAL" clId="{DD15F31A-D7CD-421A-A452-DEBC9C2A5A01}" dt="2026-05-15T12:07:14.415" v="46" actId="478"/>
          <ac:picMkLst>
            <pc:docMk/>
            <pc:sldMk cId="220554243" sldId="265"/>
            <ac:picMk id="6" creationId="{8F535770-D1E5-5C43-6CDB-063931436DB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15/05/2026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Platinum vs. various asset over 5-year windows, annualised returns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CA9802-6DB4-DB11-39E0-25383D3162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1437"/>
            <a:ext cx="6480000" cy="423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6" ma:contentTypeDescription="Create a new document." ma:contentTypeScope="" ma:versionID="853ac707805177c903133d4033b17636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a44df23164351899ecece292446e9b03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DB40E6E-7CC7-41CB-9D80-5D54FCB7EB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94FCD01-261E-4CCC-8AF5-2498298C79D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9B3DB9-1C27-4CB8-A82C-54E33F048B81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146</TotalTime>
  <Words>15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vs. various asset over 5-year windows, annualised returns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122</cp:revision>
  <dcterms:created xsi:type="dcterms:W3CDTF">2014-12-01T14:55:27Z</dcterms:created>
  <dcterms:modified xsi:type="dcterms:W3CDTF">2026-05-15T12:07:46Z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7700</vt:r8>
  </property>
  <property fmtid="{D5CDD505-2E9C-101B-9397-08002B2CF9AE}" pid="4" name="MediaServiceImageTags">
    <vt:lpwstr/>
  </property>
</Properties>
</file>