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5-15T12:12:29.757" v="26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5-15T12:12:29.757" v="26" actId="12789"/>
        <pc:sldMkLst>
          <pc:docMk/>
          <pc:sldMk cId="220554243" sldId="265"/>
        </pc:sldMkLst>
        <pc:picChg chg="add del mod">
          <ac:chgData name="Amanda Palmer" userId="f95262f8-9c15-4d49-9acd-1109de817fe8" providerId="ADAL" clId="{DD15F31A-D7CD-421A-A452-DEBC9C2A5A01}" dt="2026-05-15T12:12:17.692" v="22" actId="478"/>
          <ac:picMkLst>
            <pc:docMk/>
            <pc:sldMk cId="220554243" sldId="265"/>
            <ac:picMk id="3" creationId="{99E4687F-D21C-D1C3-BD32-7DED7E94E277}"/>
          </ac:picMkLst>
        </pc:picChg>
        <pc:picChg chg="add mod">
          <ac:chgData name="Amanda Palmer" userId="f95262f8-9c15-4d49-9acd-1109de817fe8" providerId="ADAL" clId="{DD15F31A-D7CD-421A-A452-DEBC9C2A5A01}" dt="2026-05-15T12:12:29.757" v="26" actId="12789"/>
          <ac:picMkLst>
            <pc:docMk/>
            <pc:sldMk cId="220554243" sldId="265"/>
            <ac:picMk id="6" creationId="{CE174A1B-3EB7-95A5-DBDB-90E86B5EF7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174A1B-3EB7-95A5-DBDB-90E86B5EF7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274655"/>
            <a:ext cx="6480000" cy="43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6" ma:contentTypeDescription="Create a new document." ma:contentTypeScope="" ma:versionID="853ac707805177c903133d4033b17636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a44df23164351899ecece292446e9b03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90A18-609B-4BFB-96F5-1265152BB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150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2026-05-15T12:12:35Z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