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936" y="78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6-05-15T12:15:12.458" v="25" actId="12789"/>
      <pc:docMkLst>
        <pc:docMk/>
      </pc:docMkLst>
      <pc:sldChg chg="addSp delSp modSp mod">
        <pc:chgData name="Amanda Palmer" userId="f95262f8-9c15-4d49-9acd-1109de817fe8" providerId="ADAL" clId="{DD15F31A-D7CD-421A-A452-DEBC9C2A5A01}" dt="2026-05-15T12:15:12.458" v="25" actId="12789"/>
        <pc:sldMkLst>
          <pc:docMk/>
          <pc:sldMk cId="220554243" sldId="265"/>
        </pc:sldMkLst>
        <pc:picChg chg="add del mod">
          <ac:chgData name="Amanda Palmer" userId="f95262f8-9c15-4d49-9acd-1109de817fe8" providerId="ADAL" clId="{DD15F31A-D7CD-421A-A452-DEBC9C2A5A01}" dt="2026-05-15T12:14:21.716" v="21" actId="478"/>
          <ac:picMkLst>
            <pc:docMk/>
            <pc:sldMk cId="220554243" sldId="265"/>
            <ac:picMk id="6" creationId="{0387E8B4-CAB1-9EBE-73F5-7E2928557867}"/>
          </ac:picMkLst>
        </pc:picChg>
        <pc:picChg chg="add mod">
          <ac:chgData name="Amanda Palmer" userId="f95262f8-9c15-4d49-9acd-1109de817fe8" providerId="ADAL" clId="{DD15F31A-D7CD-421A-A452-DEBC9C2A5A01}" dt="2026-05-15T12:15:12.458" v="25" actId="12789"/>
          <ac:picMkLst>
            <pc:docMk/>
            <pc:sldMk cId="220554243" sldId="265"/>
            <ac:picMk id="9" creationId="{13A1DBB7-F408-E78B-BF93-C24871B714D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15/05/2026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/>
              <a:t>Etf holdings by fund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00000000-0008-0000-1000-000003000000}"/>
              </a:ext>
            </a:extLst>
          </p:cNvPr>
          <p:cNvSpPr txBox="1"/>
          <p:nvPr/>
        </p:nvSpPr>
        <p:spPr>
          <a:xfrm>
            <a:off x="2416175" y="9328150"/>
            <a:ext cx="10648950" cy="3143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Bloomberg, Respective ETP providers, WPIC research             Update: 31-March-2025</a:t>
            </a:r>
            <a:r>
              <a:rPr lang="en-GB" sz="11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GB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00000000-0008-0000-1000-000003000000}"/>
              </a:ext>
            </a:extLst>
          </p:cNvPr>
          <p:cNvSpPr txBox="1"/>
          <p:nvPr/>
        </p:nvSpPr>
        <p:spPr>
          <a:xfrm>
            <a:off x="2413000" y="9317038"/>
            <a:ext cx="10648950" cy="3143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Bloomberg, Respective ETP providers, WPIC research             Update: 30-April-2025</a:t>
            </a:r>
            <a:r>
              <a:rPr lang="en-GB" sz="11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GB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00000000-0008-0000-1000-000003000000}"/>
              </a:ext>
            </a:extLst>
          </p:cNvPr>
          <p:cNvSpPr txBox="1"/>
          <p:nvPr/>
        </p:nvSpPr>
        <p:spPr>
          <a:xfrm>
            <a:off x="2416175" y="9328150"/>
            <a:ext cx="10648950" cy="3143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Bloomberg, Respective ETP providers, WPIC research             Update: 31-May-2025</a:t>
            </a:r>
            <a:r>
              <a:rPr lang="en-GB" sz="1100" baseline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GB"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GB" sz="1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A1DBB7-F408-E78B-BF93-C24871B71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458359"/>
            <a:ext cx="6480000" cy="394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6" ma:contentTypeDescription="Create a new document." ma:contentTypeScope="" ma:versionID="853ac707805177c903133d4033b17636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a44df23164351899ecece292446e9b03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A111B7-31D3-4FCE-9D15-20BF2582C84F}">
  <ds:schemaRefs>
    <ds:schemaRef ds:uri="75db43ab-1801-4567-a18a-039d6ef15159"/>
    <ds:schemaRef ds:uri="d73d00da-9fc2-43cf-afdd-129fc9c402e5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6A99855-DF3E-4B8B-B870-D60C8D662C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26C93A-0E81-4DD7-B5E5-4CC2ED296F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7</TotalTime>
  <Words>47</Words>
  <Application>Microsoft Office PowerPoint</Application>
  <PresentationFormat>On-screen Show (4:3)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fund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</cp:revision>
  <dcterms:created xsi:type="dcterms:W3CDTF">2014-12-01T14:55:27Z</dcterms:created>
  <dcterms:modified xsi:type="dcterms:W3CDTF">2026-05-15T12:15:21Z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8000</vt:r8>
  </property>
  <property fmtid="{D5CDD505-2E9C-101B-9397-08002B2CF9AE}" pid="4" name="MediaServiceImageTags">
    <vt:lpwstr/>
  </property>
</Properties>
</file>