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undo custSel modSld">
      <pc:chgData name="Amanda Palmer" userId="f95262f8-9c15-4d49-9acd-1109de817fe8" providerId="ADAL" clId="{DD15F31A-D7CD-421A-A452-DEBC9C2A5A01}" dt="2026-06-11T12:29:06.657" v="61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29:06.657" v="61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29:06.657" v="61" actId="12789"/>
          <ac:picMkLst>
            <pc:docMk/>
            <pc:sldMk cId="220554243" sldId="265"/>
            <ac:picMk id="4" creationId="{881CE070-66AC-2124-10DB-A1FE92C37361}"/>
          </ac:picMkLst>
        </pc:picChg>
        <pc:picChg chg="add del mod">
          <ac:chgData name="Amanda Palmer" userId="f95262f8-9c15-4d49-9acd-1109de817fe8" providerId="ADAL" clId="{DD15F31A-D7CD-421A-A452-DEBC9C2A5A01}" dt="2026-06-11T12:28:54.975" v="57" actId="478"/>
          <ac:picMkLst>
            <pc:docMk/>
            <pc:sldMk cId="220554243" sldId="265"/>
            <ac:picMk id="7" creationId="{94953D5A-FEF0-9C9B-FD3C-49397F0E32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1CE070-66AC-2124-10DB-A1FE92C3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6C0A3-E382-400B-9E97-7F5AE8E6B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246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2026-06-11T12:29:10Z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