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6-11T12:34:50.289" v="4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34:50.289" v="40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6-11T12:34:50.289" v="40" actId="12789"/>
          <ac:picMkLst>
            <pc:docMk/>
            <pc:sldMk cId="220554243" sldId="265"/>
            <ac:picMk id="4" creationId="{EB73F576-D238-BB1D-04E1-C63A8495AA65}"/>
          </ac:picMkLst>
        </pc:picChg>
        <pc:picChg chg="add del mod">
          <ac:chgData name="Amanda Palmer" userId="f95262f8-9c15-4d49-9acd-1109de817fe8" providerId="ADAL" clId="{DD15F31A-D7CD-421A-A452-DEBC9C2A5A01}" dt="2026-06-11T12:34:38.402" v="36" actId="478"/>
          <ac:picMkLst>
            <pc:docMk/>
            <pc:sldMk cId="220554243" sldId="265"/>
            <ac:picMk id="6" creationId="{52A1DA74-70B0-77BA-99B3-E206936DFA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3F576-D238-BB1D-04E1-C63A8495A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7E5803-E00D-4246-9FCF-F29D0913A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2026-06-11T12:34:51Z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