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36:48.155" v="42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36:48.155" v="42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36:48.155" v="42" actId="12789"/>
          <ac:picMkLst>
            <pc:docMk/>
            <pc:sldMk cId="220554243" sldId="265"/>
            <ac:picMk id="4" creationId="{CEB93886-DF1E-A0C6-9B56-9B9670B41AE4}"/>
          </ac:picMkLst>
        </pc:picChg>
        <pc:picChg chg="add del mod">
          <ac:chgData name="Amanda Palmer" userId="f95262f8-9c15-4d49-9acd-1109de817fe8" providerId="ADAL" clId="{DD15F31A-D7CD-421A-A452-DEBC9C2A5A01}" dt="2026-06-11T12:36:37.786" v="38" actId="478"/>
          <ac:picMkLst>
            <pc:docMk/>
            <pc:sldMk cId="220554243" sldId="265"/>
            <ac:picMk id="6" creationId="{FBAC84D2-8BCE-D07C-445E-129D269D76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B93886-DF1E-A0C6-9B56-9B9670B41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B951E-ED5D-4FA6-8514-AD0846D09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2026-06-11T12:36:56Z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