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46:28.871" v="43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46:28.871" v="43" actId="12788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46:28.871" v="43" actId="12788"/>
          <ac:picMkLst>
            <pc:docMk/>
            <pc:sldMk cId="220554243" sldId="265"/>
            <ac:picMk id="4" creationId="{DDA52B36-5E5B-F6BE-0A81-8490D23C6FCF}"/>
          </ac:picMkLst>
        </pc:picChg>
        <pc:picChg chg="add del mod">
          <ac:chgData name="Amanda Palmer" userId="f95262f8-9c15-4d49-9acd-1109de817fe8" providerId="ADAL" clId="{DD15F31A-D7CD-421A-A452-DEBC9C2A5A01}" dt="2026-06-11T12:44:11.200" v="37" actId="478"/>
          <ac:picMkLst>
            <pc:docMk/>
            <pc:sldMk cId="220554243" sldId="265"/>
            <ac:picMk id="6" creationId="{F397384A-82CF-C81D-4EA2-053D943EBD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52B36-5E5B-F6BE-0A81-8490D23C6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55ABAF-EBBE-4E26-B972-B1FDF0348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106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2026-06-11T12:46:31Z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