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6-11T12:50:48.003" v="57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50:48.003" v="57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6-11T12:50:36.553" v="53" actId="478"/>
          <ac:picMkLst>
            <pc:docMk/>
            <pc:sldMk cId="220554243" sldId="265"/>
            <ac:picMk id="4" creationId="{9ACA9802-6DB4-DB11-39E0-25383D3162D1}"/>
          </ac:picMkLst>
        </pc:picChg>
        <pc:picChg chg="add mod">
          <ac:chgData name="Amanda Palmer" userId="f95262f8-9c15-4d49-9acd-1109de817fe8" providerId="ADAL" clId="{DD15F31A-D7CD-421A-A452-DEBC9C2A5A01}" dt="2026-06-11T12:50:48.003" v="57" actId="12789"/>
          <ac:picMkLst>
            <pc:docMk/>
            <pc:sldMk cId="220554243" sldId="265"/>
            <ac:picMk id="6" creationId="{CCC841C2-E801-4392-25B7-2150F938D9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841C2-E801-4392-25B7-2150F938D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B40E6E-7CC7-41CB-9D80-5D54FCB7E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2026-06-11T12:50:50Z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