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6-11T12:55:54.204" v="31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6-11T12:55:54.204" v="31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6-11T12:55:54.204" v="31" actId="12789"/>
          <ac:picMkLst>
            <pc:docMk/>
            <pc:sldMk cId="220554243" sldId="265"/>
            <ac:picMk id="4" creationId="{D4E305C6-A0D6-82CD-C045-921C9CE19FF2}"/>
          </ac:picMkLst>
        </pc:picChg>
        <pc:picChg chg="add del mod">
          <ac:chgData name="Amanda Palmer" userId="f95262f8-9c15-4d49-9acd-1109de817fe8" providerId="ADAL" clId="{DD15F31A-D7CD-421A-A452-DEBC9C2A5A01}" dt="2026-06-11T12:55:43.639" v="27" actId="478"/>
          <ac:picMkLst>
            <pc:docMk/>
            <pc:sldMk cId="220554243" sldId="265"/>
            <ac:picMk id="6" creationId="{CE174A1B-3EB7-95A5-DBDB-90E86B5EF7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E305C6-A0D6-82CD-C045-921C9CE19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942"/>
            <a:ext cx="6480000" cy="4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290A18-609B-4BFB-96F5-1265152BB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154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2026-06-11T12:55:59Z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