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6-11T12:58:48.771" v="3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58:48.771" v="30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6-11T12:58:48.771" v="30" actId="12789"/>
          <ac:picMkLst>
            <pc:docMk/>
            <pc:sldMk cId="220554243" sldId="265"/>
            <ac:picMk id="6" creationId="{D5E0A530-A0A5-D5FB-7054-DFDDC8CA32DA}"/>
          </ac:picMkLst>
        </pc:picChg>
        <pc:picChg chg="add del mod">
          <ac:chgData name="Amanda Palmer" userId="f95262f8-9c15-4d49-9acd-1109de817fe8" providerId="ADAL" clId="{DD15F31A-D7CD-421A-A452-DEBC9C2A5A01}" dt="2026-06-11T12:58:29.471" v="26" actId="478"/>
          <ac:picMkLst>
            <pc:docMk/>
            <pc:sldMk cId="220554243" sldId="265"/>
            <ac:picMk id="9" creationId="{13A1DBB7-F408-E78B-BF93-C24871B714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0A530-A0A5-D5FB-7054-DFDDC8CA3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57848"/>
            <a:ext cx="6480000" cy="39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A99855-DF3E-4B8B-B870-D60C8D662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2026-06-11T12:58:54Z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