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FE091-DAE3-4EC6-B2D2-A99830377644}" v="1" dt="2026-07-08T10:17:12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undo custSel modSld">
      <pc:chgData name="Amanda Palmer" userId="f95262f8-9c15-4d49-9acd-1109de817fe8" providerId="ADAL" clId="{DD15F31A-D7CD-421A-A452-DEBC9C2A5A01}" dt="2026-07-08T10:17:29.785" v="66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7-08T10:17:29.785" v="66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7-08T10:17:29.785" v="66" actId="12789"/>
          <ac:picMkLst>
            <pc:docMk/>
            <pc:sldMk cId="220554243" sldId="265"/>
            <ac:picMk id="3" creationId="{0E3BA899-36AC-5B22-2612-8E81695311B6}"/>
          </ac:picMkLst>
        </pc:picChg>
        <pc:picChg chg="add del mod">
          <ac:chgData name="Amanda Palmer" userId="f95262f8-9c15-4d49-9acd-1109de817fe8" providerId="ADAL" clId="{DD15F31A-D7CD-421A-A452-DEBC9C2A5A01}" dt="2026-07-08T10:16:59.525" v="62" actId="478"/>
          <ac:picMkLst>
            <pc:docMk/>
            <pc:sldMk cId="220554243" sldId="265"/>
            <ac:picMk id="4" creationId="{881CE070-66AC-2124-10DB-A1FE92C373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3BA899-36AC-5B22-2612-8E8169531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76C0A3-E382-400B-9E97-7F5AE8E6B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246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2026-07-08T10:17:34Z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