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7-08T10:25:45.222" v="45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7-08T10:25:45.222" v="45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7-08T10:25:31.763" v="41" actId="478"/>
          <ac:picMkLst>
            <pc:docMk/>
            <pc:sldMk cId="220554243" sldId="265"/>
            <ac:picMk id="4" creationId="{EB73F576-D238-BB1D-04E1-C63A8495AA65}"/>
          </ac:picMkLst>
        </pc:picChg>
        <pc:picChg chg="add mod">
          <ac:chgData name="Amanda Palmer" userId="f95262f8-9c15-4d49-9acd-1109de817fe8" providerId="ADAL" clId="{DD15F31A-D7CD-421A-A452-DEBC9C2A5A01}" dt="2026-07-08T10:25:45.222" v="45" actId="12789"/>
          <ac:picMkLst>
            <pc:docMk/>
            <pc:sldMk cId="220554243" sldId="265"/>
            <ac:picMk id="6" creationId="{67ABD902-7BA7-DF3B-7D3B-26F45FD4E1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ABD902-7BA7-DF3B-7D3B-26F45FD4E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7E5803-E00D-4246-9FCF-F29D0913AA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143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2026-07-08T10:25:55Z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