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6-07-08T10:52:50.767" v="47" actId="12789"/>
      <pc:docMkLst>
        <pc:docMk/>
      </pc:docMkLst>
      <pc:sldChg chg="addSp delSp modSp mod">
        <pc:chgData name="Amanda Palmer" userId="f95262f8-9c15-4d49-9acd-1109de817fe8" providerId="ADAL" clId="{DD15F31A-D7CD-421A-A452-DEBC9C2A5A01}" dt="2026-07-08T10:52:50.767" v="47" actId="12789"/>
        <pc:sldMkLst>
          <pc:docMk/>
          <pc:sldMk cId="220554243" sldId="265"/>
        </pc:sldMkLst>
        <pc:picChg chg="add del mod">
          <ac:chgData name="Amanda Palmer" userId="f95262f8-9c15-4d49-9acd-1109de817fe8" providerId="ADAL" clId="{DD15F31A-D7CD-421A-A452-DEBC9C2A5A01}" dt="2026-07-08T10:52:39.981" v="43" actId="478"/>
          <ac:picMkLst>
            <pc:docMk/>
            <pc:sldMk cId="220554243" sldId="265"/>
            <ac:picMk id="4" creationId="{CEB93886-DF1E-A0C6-9B56-9B9670B41AE4}"/>
          </ac:picMkLst>
        </pc:picChg>
        <pc:picChg chg="add mod">
          <ac:chgData name="Amanda Palmer" userId="f95262f8-9c15-4d49-9acd-1109de817fe8" providerId="ADAL" clId="{DD15F31A-D7CD-421A-A452-DEBC9C2A5A01}" dt="2026-07-08T10:52:50.767" v="47" actId="12789"/>
          <ac:picMkLst>
            <pc:docMk/>
            <pc:sldMk cId="220554243" sldId="265"/>
            <ac:picMk id="6" creationId="{EAB97B87-3413-A669-632E-329C2E2F686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08/07/2026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in key emerging market currencies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B97B87-3413-A669-632E-329C2E2F6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6" ma:contentTypeDescription="Create a new document." ma:contentTypeScope="" ma:versionID="853ac707805177c903133d4033b17636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a44df23164351899ecece292446e9b03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2D8A1D-F800-4D4F-8FD3-CCB8E64697C8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2.xml><?xml version="1.0" encoding="utf-8"?>
<ds:datastoreItem xmlns:ds="http://schemas.openxmlformats.org/officeDocument/2006/customXml" ds:itemID="{63BB951E-ED5D-4FA6-8514-AD0846D093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E2AEC9-90C8-4DC6-8DF5-C831F584D6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314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in key emerging market currencies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117</cp:revision>
  <dcterms:created xsi:type="dcterms:W3CDTF">2014-12-01T14:55:27Z</dcterms:created>
  <dcterms:modified xsi:type="dcterms:W3CDTF">2026-07-08T10:52:53Z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7300</vt:r8>
  </property>
  <property fmtid="{D5CDD505-2E9C-101B-9397-08002B2CF9AE}" pid="4" name="MediaServiceImageTags">
    <vt:lpwstr/>
  </property>
</Properties>
</file>