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1:00:54.144" v="4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1:00:54.144" v="4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1:00:44.869" v="41" actId="478"/>
          <ac:picMkLst>
            <pc:docMk/>
            <pc:sldMk cId="220554243" sldId="265"/>
            <ac:picMk id="4" creationId="{51F7E25C-7C55-D256-9340-1160638CE315}"/>
          </ac:picMkLst>
        </pc:picChg>
        <pc:picChg chg="add mod">
          <ac:chgData name="Amanda Palmer" userId="f95262f8-9c15-4d49-9acd-1109de817fe8" providerId="ADAL" clId="{DD15F31A-D7CD-421A-A452-DEBC9C2A5A01}" dt="2026-07-08T11:00:54.144" v="45" actId="12789"/>
          <ac:picMkLst>
            <pc:docMk/>
            <pc:sldMk cId="220554243" sldId="265"/>
            <ac:picMk id="6" creationId="{F31CC627-D144-144D-646D-3489DAEE66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CC627-D144-144D-646D-3489DAEE6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F4E5AE-F085-4965-BABB-9902883DB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2026-07-08T11:00:59Z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