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7-08T11:03:03.699" v="48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7-08T11:03:03.699" v="48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7-08T11:02:51.176" v="44" actId="478"/>
          <ac:picMkLst>
            <pc:docMk/>
            <pc:sldMk cId="220554243" sldId="265"/>
            <ac:picMk id="4" creationId="{DDA52B36-5E5B-F6BE-0A81-8490D23C6FCF}"/>
          </ac:picMkLst>
        </pc:picChg>
        <pc:picChg chg="add mod">
          <ac:chgData name="Amanda Palmer" userId="f95262f8-9c15-4d49-9acd-1109de817fe8" providerId="ADAL" clId="{DD15F31A-D7CD-421A-A452-DEBC9C2A5A01}" dt="2026-07-08T11:03:03.699" v="48" actId="12789"/>
          <ac:picMkLst>
            <pc:docMk/>
            <pc:sldMk cId="220554243" sldId="265"/>
            <ac:picMk id="6" creationId="{8D3DFDC0-66F7-B840-D89F-6636418034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08/07/2026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Precious metals price performance over 1-40 year periods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DFDC0-66F7-B840-D89F-66364180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369131-AB58-4018-8F50-231D9323B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55ABAF-EBBE-4E26-B972-B1FDF0348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61C04E-53D3-4F12-A2B5-702E6FD2164D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108</TotalTime>
  <Words>12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price performance over 1-40 year periods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2026-07-08T11:03:06Z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7600</vt:r8>
  </property>
  <property fmtid="{D5CDD505-2E9C-101B-9397-08002B2CF9AE}" pid="4" name="MediaServiceImageTags">
    <vt:lpwstr/>
  </property>
</Properties>
</file>