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4:51:22.809" v="4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4:51:22.809" v="48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4:51:03.187" v="44" actId="478"/>
          <ac:picMkLst>
            <pc:docMk/>
            <pc:sldMk cId="220554243" sldId="265"/>
            <ac:picMk id="4" creationId="{90739B80-FB5D-D670-73FF-EEA5C97F8EFD}"/>
          </ac:picMkLst>
        </pc:picChg>
        <pc:picChg chg="add mod">
          <ac:chgData name="Amanda Palmer" userId="f95262f8-9c15-4d49-9acd-1109de817fe8" providerId="ADAL" clId="{DD15F31A-D7CD-421A-A452-DEBC9C2A5A01}" dt="2026-07-08T14:51:22.809" v="48" actId="12789"/>
          <ac:picMkLst>
            <pc:docMk/>
            <pc:sldMk cId="220554243" sldId="265"/>
            <ac:picMk id="6" creationId="{D47C07DB-F9B1-040D-F2A9-C10BEDB5D5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C07DB-F9B1-040D-F2A9-C10BEDB5D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7153B-D1D8-4E12-9BC0-D7310E99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2026-07-08T14:51:33Z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