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4:59:26.728" v="62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4:59:26.728" v="62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7-08T14:59:26.728" v="62" actId="12789"/>
          <ac:picMkLst>
            <pc:docMk/>
            <pc:sldMk cId="220554243" sldId="265"/>
            <ac:picMk id="4" creationId="{02C6A910-CD9C-E5B1-AB0A-1ABDC8FFEE15}"/>
          </ac:picMkLst>
        </pc:picChg>
        <pc:picChg chg="add del mod">
          <ac:chgData name="Amanda Palmer" userId="f95262f8-9c15-4d49-9acd-1109de817fe8" providerId="ADAL" clId="{DD15F31A-D7CD-421A-A452-DEBC9C2A5A01}" dt="2026-07-08T14:59:12.516" v="58" actId="478"/>
          <ac:picMkLst>
            <pc:docMk/>
            <pc:sldMk cId="220554243" sldId="265"/>
            <ac:picMk id="6" creationId="{CCC841C2-E801-4392-25B7-2150F938D9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C6A910-CD9C-E5B1-AB0A-1ABDC8FF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EDB40E6E-7CC7-41CB-9D80-5D54FCB7E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2026-07-08T14:59:27Z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