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5:27:58.759" v="3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5:27:58.759" v="36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5:27:38.023" v="32" actId="478"/>
          <ac:picMkLst>
            <pc:docMk/>
            <pc:sldMk cId="220554243" sldId="265"/>
            <ac:picMk id="4" creationId="{D4E305C6-A0D6-82CD-C045-921C9CE19FF2}"/>
          </ac:picMkLst>
        </pc:picChg>
        <pc:picChg chg="add mod">
          <ac:chgData name="Amanda Palmer" userId="f95262f8-9c15-4d49-9acd-1109de817fe8" providerId="ADAL" clId="{DD15F31A-D7CD-421A-A452-DEBC9C2A5A01}" dt="2026-07-08T15:27:58.759" v="36" actId="12789"/>
          <ac:picMkLst>
            <pc:docMk/>
            <pc:sldMk cId="220554243" sldId="265"/>
            <ac:picMk id="6" creationId="{D9D465C9-3AEA-7E51-0CAA-D0293C1F09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D465C9-3AEA-7E51-0CAA-D0293C1F0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00" y="1197495"/>
            <a:ext cx="6840000" cy="44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90A18-609B-4BFB-96F5-1265152B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2026-07-08T15:28:02Z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