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5:29:28.904" v="3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5:29:28.904" v="3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5:28:25.488" v="31" actId="478"/>
          <ac:picMkLst>
            <pc:docMk/>
            <pc:sldMk cId="220554243" sldId="265"/>
            <ac:picMk id="6" creationId="{D5E0A530-A0A5-D5FB-7054-DFDDC8CA32DA}"/>
          </ac:picMkLst>
        </pc:picChg>
        <pc:picChg chg="add mod">
          <ac:chgData name="Amanda Palmer" userId="f95262f8-9c15-4d49-9acd-1109de817fe8" providerId="ADAL" clId="{DD15F31A-D7CD-421A-A452-DEBC9C2A5A01}" dt="2026-07-08T15:29:28.904" v="35" actId="12789"/>
          <ac:picMkLst>
            <pc:docMk/>
            <pc:sldMk cId="220554243" sldId="265"/>
            <ac:picMk id="9" creationId="{A4D48551-7AC2-1751-9A71-7A98EE6715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48551-7AC2-1751-9A71-7A98EE67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58359"/>
            <a:ext cx="6480000" cy="39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A99855-DF3E-4B8B-B870-D60C8D662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8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2026-07-08T15:29:29Z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