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D81E44-5C1F-463F-9AAB-1C443ECCD068}" v="2" dt="2026-08-27T09:04:35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undo custSel modSld">
      <pc:chgData name="Amanda Palmer" userId="f95262f8-9c15-4d49-9acd-1109de817fe8" providerId="ADAL" clId="{DD15F31A-D7CD-421A-A452-DEBC9C2A5A01}" dt="2026-08-27T09:04:44.909" v="74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04:44.909" v="74" actId="12789"/>
        <pc:sldMkLst>
          <pc:docMk/>
          <pc:sldMk cId="220554243" sldId="265"/>
        </pc:sldMkLst>
        <pc:graphicFrameChg chg="add mod">
          <ac:chgData name="Amanda Palmer" userId="f95262f8-9c15-4d49-9acd-1109de817fe8" providerId="ADAL" clId="{DD15F31A-D7CD-421A-A452-DEBC9C2A5A01}" dt="2026-08-27T09:04:35.672" v="70"/>
          <ac:graphicFrameMkLst>
            <pc:docMk/>
            <pc:sldMk cId="220554243" sldId="265"/>
            <ac:graphicFrameMk id="4" creationId="{00000000-0008-0000-0300-000002000000}"/>
          </ac:graphicFrameMkLst>
        </pc:graphicFrameChg>
        <pc:picChg chg="add del mod">
          <ac:chgData name="Amanda Palmer" userId="f95262f8-9c15-4d49-9acd-1109de817fe8" providerId="ADAL" clId="{DD15F31A-D7CD-421A-A452-DEBC9C2A5A01}" dt="2026-08-27T09:04:29.832" v="67" actId="478"/>
          <ac:picMkLst>
            <pc:docMk/>
            <pc:sldMk cId="220554243" sldId="265"/>
            <ac:picMk id="3" creationId="{0E3BA899-36AC-5B22-2612-8E81695311B6}"/>
          </ac:picMkLst>
        </pc:picChg>
        <pc:picChg chg="add mod">
          <ac:chgData name="Amanda Palmer" userId="f95262f8-9c15-4d49-9acd-1109de817fe8" providerId="ADAL" clId="{DD15F31A-D7CD-421A-A452-DEBC9C2A5A01}" dt="2026-08-27T09:04:44.909" v="74" actId="12789"/>
          <ac:picMkLst>
            <pc:docMk/>
            <pc:sldMk cId="220554243" sldId="265"/>
            <ac:picMk id="7" creationId="{44C36252-3354-4953-3E59-565172D61E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&lt;Presentation title&gt;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&lt;Presenter name&gt;</a:t>
            </a:r>
            <a:br>
              <a:rPr lang="en-US"/>
            </a:br>
            <a:r>
              <a:rPr lang="en-US"/>
              <a:t>&lt;Date&gt;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&lt;Presentation title&gt;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&lt;Presenter name&gt;</a:t>
            </a:r>
            <a:br>
              <a:rPr lang="en-US"/>
            </a:br>
            <a:r>
              <a:rPr lang="en-US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&lt;Divider title&gt;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&lt;Slide title&gt; &gt;max 70 Characters&gt;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/>
              <a:t>Platinum Price since 1976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C36252-3354-4953-3E59-565172D61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3558"/>
            <a:ext cx="6480000" cy="4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CB43AD-F9FF-4722-80AD-986BABA48C81}">
  <ds:schemaRefs>
    <ds:schemaRef ds:uri="75db43ab-1801-4567-a18a-039d6ef15159"/>
    <ds:schemaRef ds:uri="d73d00da-9fc2-43cf-afdd-129fc9c402e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5290C36-AB35-4F53-A29D-1453C7E7B7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76C0A3-E382-400B-9E97-7F5AE8E6BD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246</TotalTime>
  <Words>8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Platinum Price since 1976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</cp:revision>
  <dcterms:created xsi:type="dcterms:W3CDTF">2014-12-01T14:55:27Z</dcterms:created>
  <dcterms:modified xsi:type="dcterms:W3CDTF">2026-08-27T09:04:51Z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7100</vt:r8>
  </property>
  <property fmtid="{D5CDD505-2E9C-101B-9397-08002B2CF9AE}" pid="4" name="MediaServiceImageTags">
    <vt:lpwstr/>
  </property>
</Properties>
</file>