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10:21.173" v="50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10:21.173" v="50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10:21.173" v="50" actId="12789"/>
          <ac:picMkLst>
            <pc:docMk/>
            <pc:sldMk cId="220554243" sldId="265"/>
            <ac:picMk id="4" creationId="{96B5E138-DF6B-B553-3CBD-B64430CEAF08}"/>
          </ac:picMkLst>
        </pc:picChg>
        <pc:picChg chg="add del mod">
          <ac:chgData name="Amanda Palmer" userId="f95262f8-9c15-4d49-9acd-1109de817fe8" providerId="ADAL" clId="{DD15F31A-D7CD-421A-A452-DEBC9C2A5A01}" dt="2026-08-27T09:09:50.253" v="46" actId="478"/>
          <ac:picMkLst>
            <pc:docMk/>
            <pc:sldMk cId="220554243" sldId="265"/>
            <ac:picMk id="6" creationId="{67ABD902-7BA7-DF3B-7D3B-26F45FD4E13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 dirty="0"/>
              <a:t>Platinum in key DEVELOPED market currencies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B5E138-DF6B-B553-3CBD-B64430CEA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000" y="1313558"/>
            <a:ext cx="6480000" cy="423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7E5803-E00D-4246-9FCF-F29D0913AA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C67796-E6F3-40F8-8B47-B340F43693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E5721B-97B4-49A9-90E5-665559AC6B09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143</TotalTime>
  <Words>10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Platinum in key DEVELOPED market currencies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119</cp:revision>
  <dcterms:created xsi:type="dcterms:W3CDTF">2014-12-01T14:55:27Z</dcterms:created>
  <dcterms:modified xsi:type="dcterms:W3CDTF">2026-08-27T09:10:26Z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7200</vt:r8>
  </property>
  <property fmtid="{D5CDD505-2E9C-101B-9397-08002B2CF9AE}" pid="4" name="MediaServiceImageTags">
    <vt:lpwstr/>
  </property>
</Properties>
</file>