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0" autoAdjust="0"/>
    <p:restoredTop sz="94660"/>
  </p:normalViewPr>
  <p:slideViewPr>
    <p:cSldViewPr showGuides="1">
      <p:cViewPr varScale="1">
        <p:scale>
          <a:sx n="105" d="100"/>
          <a:sy n="105" d="100"/>
        </p:scale>
        <p:origin x="1482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25:07.837" v="53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25:07.837" v="53" actId="12789"/>
        <pc:sldMkLst>
          <pc:docMk/>
          <pc:sldMk cId="220554243" sldId="265"/>
        </pc:sldMkLst>
        <pc:picChg chg="add mod">
          <ac:chgData name="Amanda Palmer" userId="f95262f8-9c15-4d49-9acd-1109de817fe8" providerId="ADAL" clId="{DD15F31A-D7CD-421A-A452-DEBC9C2A5A01}" dt="2026-08-27T09:25:07.837" v="53" actId="12789"/>
          <ac:picMkLst>
            <pc:docMk/>
            <pc:sldMk cId="220554243" sldId="265"/>
            <ac:picMk id="4" creationId="{E00366B5-D7C2-20EA-CF53-DCF3D8C4E41F}"/>
          </ac:picMkLst>
        </pc:picChg>
        <pc:picChg chg="add del mod">
          <ac:chgData name="Amanda Palmer" userId="f95262f8-9c15-4d49-9acd-1109de817fe8" providerId="ADAL" clId="{DD15F31A-D7CD-421A-A452-DEBC9C2A5A01}" dt="2026-08-27T09:24:56.665" v="49" actId="478"/>
          <ac:picMkLst>
            <pc:docMk/>
            <pc:sldMk cId="220554243" sldId="265"/>
            <ac:picMk id="6" creationId="{8D3DFDC0-66F7-B840-D89F-66364180343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 dirty="0"/>
              <a:t>Precious metals price performance over 1-40 year periods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0366B5-D7C2-20EA-CF53-DCF3D8C4E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312822"/>
            <a:ext cx="6480000" cy="423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61C04E-53D3-4F12-A2B5-702E6FD2164D}">
  <ds:schemaRefs>
    <ds:schemaRef ds:uri="http://schemas.microsoft.com/office/2006/metadata/properties"/>
    <ds:schemaRef ds:uri="http://schemas.microsoft.com/office/infopath/2007/PartnerControls"/>
    <ds:schemaRef ds:uri="75db43ab-1801-4567-a18a-039d6ef15159"/>
    <ds:schemaRef ds:uri="d73d00da-9fc2-43cf-afdd-129fc9c402e5"/>
  </ds:schemaRefs>
</ds:datastoreItem>
</file>

<file path=customXml/itemProps2.xml><?xml version="1.0" encoding="utf-8"?>
<ds:datastoreItem xmlns:ds="http://schemas.openxmlformats.org/officeDocument/2006/customXml" ds:itemID="{8E55ABAF-EBBE-4E26-B972-B1FDF0348C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369131-AB58-4018-8F50-231D9323B5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108</TotalTime>
  <Words>12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Precious metals price performance over 1-40 year periods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119</cp:revision>
  <dcterms:created xsi:type="dcterms:W3CDTF">2014-12-01T14:55:27Z</dcterms:created>
  <dcterms:modified xsi:type="dcterms:W3CDTF">2026-08-27T09:25:11Z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7600</vt:r8>
  </property>
  <property fmtid="{D5CDD505-2E9C-101B-9397-08002B2CF9AE}" pid="4" name="MediaServiceImageTags">
    <vt:lpwstr/>
  </property>
</Properties>
</file>