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34:58.315" v="72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34:58.315" v="72" actId="12789"/>
        <pc:sldMkLst>
          <pc:docMk/>
          <pc:sldMk cId="220554243" sldId="265"/>
        </pc:sldMkLst>
        <pc:picChg chg="add del mod">
          <ac:chgData name="Amanda Palmer" userId="f95262f8-9c15-4d49-9acd-1109de817fe8" providerId="ADAL" clId="{DD15F31A-D7CD-421A-A452-DEBC9C2A5A01}" dt="2026-08-27T09:31:02.553" v="63" actId="478"/>
          <ac:picMkLst>
            <pc:docMk/>
            <pc:sldMk cId="220554243" sldId="265"/>
            <ac:picMk id="4" creationId="{02C6A910-CD9C-E5B1-AB0A-1ABDC8FFEE15}"/>
          </ac:picMkLst>
        </pc:picChg>
        <pc:picChg chg="add del mod">
          <ac:chgData name="Amanda Palmer" userId="f95262f8-9c15-4d49-9acd-1109de817fe8" providerId="ADAL" clId="{DD15F31A-D7CD-421A-A452-DEBC9C2A5A01}" dt="2026-08-27T09:34:35.051" v="68" actId="478"/>
          <ac:picMkLst>
            <pc:docMk/>
            <pc:sldMk cId="220554243" sldId="265"/>
            <ac:picMk id="6" creationId="{9DA61D1B-04D4-62B7-9DA2-950BF4B8D4F8}"/>
          </ac:picMkLst>
        </pc:picChg>
        <pc:picChg chg="add mod">
          <ac:chgData name="Amanda Palmer" userId="f95262f8-9c15-4d49-9acd-1109de817fe8" providerId="ADAL" clId="{DD15F31A-D7CD-421A-A452-DEBC9C2A5A01}" dt="2026-08-27T09:34:58.315" v="72" actId="12789"/>
          <ac:picMkLst>
            <pc:docMk/>
            <pc:sldMk cId="220554243" sldId="265"/>
            <ac:picMk id="8" creationId="{9DB1A004-92FD-B10E-0C9F-42E63B8590E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Platinum vs. various asset over 5-year windows, annualised returns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B1A004-92FD-B10E-0C9F-42E63B859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1437"/>
            <a:ext cx="6480000" cy="423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B40E6E-7CC7-41CB-9D80-5D54FCB7E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B3DB9-1C27-4CB8-A82C-54E33F048B81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customXml/itemProps3.xml><?xml version="1.0" encoding="utf-8"?>
<ds:datastoreItem xmlns:ds="http://schemas.openxmlformats.org/officeDocument/2006/customXml" ds:itemID="{D94FCD01-261E-4CCC-8AF5-2498298C79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151</TotalTime>
  <Words>15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Platinum vs. various asset over 5-year windows, annualised returns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122</cp:revision>
  <dcterms:created xsi:type="dcterms:W3CDTF">2014-12-01T14:55:27Z</dcterms:created>
  <dcterms:modified xsi:type="dcterms:W3CDTF">2026-08-27T09:35:04Z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7700</vt:r8>
  </property>
  <property fmtid="{D5CDD505-2E9C-101B-9397-08002B2CF9AE}" pid="4" name="MediaServiceImageTags">
    <vt:lpwstr/>
  </property>
</Properties>
</file>