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04:11.538" v="55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04:11.538" v="55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04:01.570" v="51" actId="478"/>
          <ac:picMkLst>
            <pc:docMk/>
            <pc:sldMk cId="220554243" sldId="265"/>
            <ac:picMk id="4" creationId="{96B5E138-DF6B-B553-3CBD-B64430CEAF08}"/>
          </ac:picMkLst>
        </pc:picChg>
        <pc:picChg chg="add mod">
          <ac:chgData name="Amanda Palmer" userId="f95262f8-9c15-4d49-9acd-1109de817fe8" providerId="ADAL" clId="{DD15F31A-D7CD-421A-A452-DEBC9C2A5A01}" dt="2026-09-21T11:04:11.538" v="55" actId="12789"/>
          <ac:picMkLst>
            <pc:docMk/>
            <pc:sldMk cId="220554243" sldId="265"/>
            <ac:picMk id="6" creationId="{4F81D9D9-43C2-13AD-4AE2-FEEB8CBDCE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in key DEVELOPED market currencies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81D9D9-43C2-13AD-4AE2-FEEB8CBDC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E5721B-97B4-49A9-90E5-665559AC6B09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2.xml><?xml version="1.0" encoding="utf-8"?>
<ds:datastoreItem xmlns:ds="http://schemas.openxmlformats.org/officeDocument/2006/customXml" ds:itemID="{94C67796-E6F3-40F8-8B47-B340F43693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7E5803-E00D-4246-9FCF-F29D0913AA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143</TotalTime>
  <Words>10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in key DEVELOPED market currencies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119</cp:revision>
  <dcterms:created xsi:type="dcterms:W3CDTF">2014-12-01T14:55:27Z</dcterms:created>
  <dcterms:modified xsi:type="dcterms:W3CDTF">2026-09-21T11:04:17Z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7200</vt:r8>
  </property>
  <property fmtid="{D5CDD505-2E9C-101B-9397-08002B2CF9AE}" pid="4" name="MediaServiceImageTags">
    <vt:lpwstr/>
  </property>
</Properties>
</file>