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09-21T11:11:42.147" v="58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11:42.147" v="58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09-21T11:11:29.895" v="54" actId="478"/>
          <ac:picMkLst>
            <pc:docMk/>
            <pc:sldMk cId="220554243" sldId="265"/>
            <ac:picMk id="4" creationId="{E00366B5-D7C2-20EA-CF53-DCF3D8C4E41F}"/>
          </ac:picMkLst>
        </pc:picChg>
        <pc:picChg chg="add mod">
          <ac:chgData name="Amanda Palmer" userId="f95262f8-9c15-4d49-9acd-1109de817fe8" providerId="ADAL" clId="{DD15F31A-D7CD-421A-A452-DEBC9C2A5A01}" dt="2026-09-21T11:11:42.147" v="58" actId="12789"/>
          <ac:picMkLst>
            <pc:docMk/>
            <pc:sldMk cId="220554243" sldId="265"/>
            <ac:picMk id="6" creationId="{807DB0C5-BD73-5A7F-C377-A8EC6FC25D4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Precious metals price performance over 1-40 year periods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7DB0C5-BD73-5A7F-C377-A8EC6FC25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2822"/>
            <a:ext cx="6480000" cy="423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55ABAF-EBBE-4E26-B972-B1FDF0348C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61C04E-53D3-4F12-A2B5-702E6FD2164D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3.xml><?xml version="1.0" encoding="utf-8"?>
<ds:datastoreItem xmlns:ds="http://schemas.openxmlformats.org/officeDocument/2006/customXml" ds:itemID="{75369131-AB58-4018-8F50-231D9323B5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108</TotalTime>
  <Words>12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Precious metals price performance over 1-40 year periods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119</cp:revision>
  <dcterms:created xsi:type="dcterms:W3CDTF">2014-12-01T14:55:27Z</dcterms:created>
  <dcterms:modified xsi:type="dcterms:W3CDTF">2026-09-21T11:11:44Z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7600</vt:r8>
  </property>
  <property fmtid="{D5CDD505-2E9C-101B-9397-08002B2CF9AE}" pid="4" name="MediaServiceImageTags">
    <vt:lpwstr/>
  </property>
</Properties>
</file>